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1" r:id="rId1"/>
  </p:sldMasterIdLst>
  <p:notesMasterIdLst>
    <p:notesMasterId r:id="rId7"/>
  </p:notesMasterIdLst>
  <p:sldIdLst>
    <p:sldId id="5862" r:id="rId2"/>
    <p:sldId id="5863" r:id="rId3"/>
    <p:sldId id="5864" r:id="rId4"/>
    <p:sldId id="5865" r:id="rId5"/>
    <p:sldId id="58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1370" autoAdjust="0"/>
  </p:normalViewPr>
  <p:slideViewPr>
    <p:cSldViewPr snapToGrid="0">
      <p:cViewPr>
        <p:scale>
          <a:sx n="73" d="100"/>
          <a:sy n="73" d="100"/>
        </p:scale>
        <p:origin x="-408" y="-72"/>
      </p:cViewPr>
      <p:guideLst>
        <p:guide orient="horz" pos="288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/>
          </p:nvPr>
        </p:nvSpPr>
        <p:spPr>
          <a:xfrm>
            <a:off x="600670" y="592358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0524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E5FC60EC-9E9A-E3AE-FA8C-3E4D7C28DF51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11380481" y="6486733"/>
            <a:ext cx="227627" cy="241092"/>
          </a:xfrm>
        </p:spPr>
        <p:txBody>
          <a:bodyPr/>
          <a:lstStyle>
            <a:lvl1pPr>
              <a:defRPr/>
            </a:lvl1pPr>
          </a:lstStyle>
          <a:p>
            <a:fld id="{D7273C8D-B838-CD43-B6D5-9715B3031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12454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/>
          </p:nvPr>
        </p:nvSpPr>
        <p:spPr>
          <a:xfrm>
            <a:off x="603250" y="4762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603250" y="112395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1FC531DB-639F-DC01-F18B-F693CCF00111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8AC39-BC2E-6047-8814-032EAB362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7882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/>
          </p:nvPr>
        </p:nvSpPr>
        <p:spPr>
          <a:xfrm>
            <a:off x="603250" y="4762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/>
          </p:nvPr>
        </p:nvSpPr>
        <p:spPr>
          <a:xfrm>
            <a:off x="603250" y="112395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491A7A24-5851-CFAD-E4F1-384EED5D9FAC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8AA76-9426-5843-B2C1-5B876A964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932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B8C2B2A3-DBD1-C824-A664-A11F34A359C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1A9339-EACD-474C-B287-023FD5B33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9486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/>
          </p:nvPr>
        </p:nvSpPr>
        <p:spPr>
          <a:xfrm>
            <a:off x="603250" y="539750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CB297B"/>
                </a:solidFill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CB297B"/>
                </a:solidFill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CB297B"/>
                </a:solidFill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CB297B"/>
                </a:solidFill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CB297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95A18FF2-F3A5-DE88-BACD-955482DD9246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9A6A9-6ED3-BE47-853E-7717F7177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5280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/>
          </p:nvPr>
        </p:nvSpPr>
        <p:spPr>
          <a:xfrm>
            <a:off x="1240413" y="5337727"/>
            <a:ext cx="100746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DE62A9A5-323B-EDBE-6A6F-5223B03A6477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FC0AF-3AB4-A84E-B740-C956CB1E1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6792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looming red tulips in a field"/>
          <p:cNvSpPr>
            <a:spLocks noGrp="1"/>
          </p:cNvSpPr>
          <p:nvPr>
            <p:ph type="pic" sz="quarter" idx="21"/>
          </p:nvPr>
        </p:nvSpPr>
        <p:spPr>
          <a:xfrm>
            <a:off x="7343084" y="633270"/>
            <a:ext cx="4818006" cy="27114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45" name="Angled aerial view of colorful tulip fields"/>
          <p:cNvSpPr>
            <a:spLocks noGrp="1"/>
          </p:cNvSpPr>
          <p:nvPr>
            <p:ph type="pic" sz="quarter" idx="22"/>
          </p:nvPr>
        </p:nvSpPr>
        <p:spPr>
          <a:xfrm>
            <a:off x="7715538" y="3542986"/>
            <a:ext cx="4073154" cy="27140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46" name="Colorful tulip field in front of a Dutch windmill"/>
          <p:cNvSpPr>
            <a:spLocks noGrp="1"/>
          </p:cNvSpPr>
          <p:nvPr>
            <p:ph type="pic" idx="23"/>
          </p:nvPr>
        </p:nvSpPr>
        <p:spPr>
          <a:xfrm>
            <a:off x="-81885" y="635000"/>
            <a:ext cx="8459219" cy="56218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943D28C0-4BE2-3F21-2140-F24A659AD7FB}"/>
              </a:ext>
            </a:extLst>
          </p:cNvPr>
          <p:cNvSpPr txBox="1"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1A31C-7162-F948-ABFD-9E07DEB95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87765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led aerial view of colorful tulip fields"/>
          <p:cNvSpPr>
            <a:spLocks noGrp="1"/>
          </p:cNvSpPr>
          <p:nvPr>
            <p:ph type="pic" idx="21"/>
          </p:nvPr>
        </p:nvSpPr>
        <p:spPr>
          <a:xfrm>
            <a:off x="0" y="-632884"/>
            <a:ext cx="12192000" cy="81237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62120265-E5AA-9517-0C5F-808EEF25E481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F95B44-1607-8E49-922D-61F9A20A5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5172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065A738F-A8D9-EC92-6CD3-45DCCB7C0CA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3A7C2-74D7-B348-87C9-7F10CEBD2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887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lorful tulip field in front of a Dutch windmill"/>
          <p:cNvSpPr>
            <a:spLocks noGrp="1"/>
          </p:cNvSpPr>
          <p:nvPr>
            <p:ph type="pic" idx="21"/>
          </p:nvPr>
        </p:nvSpPr>
        <p:spPr>
          <a:xfrm>
            <a:off x="0" y="-622300"/>
            <a:ext cx="12192000" cy="8102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2" name="Presentation Title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3250" y="5804955"/>
            <a:ext cx="10985500" cy="5588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8CB9747B-7785-E856-25D8-6F733AF38BF5}"/>
              </a:ext>
            </a:extLst>
          </p:cNvPr>
          <p:cNvSpPr txBox="1">
            <a:spLocks noGrp="1" noChangeArrowheads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8FC0B6-B7A3-1145-8291-45F7590A7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5842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ngled aerial view of colorful tulip fields"/>
          <p:cNvSpPr>
            <a:spLocks noGrp="1"/>
          </p:cNvSpPr>
          <p:nvPr>
            <p:ph type="pic" idx="21"/>
          </p:nvPr>
        </p:nvSpPr>
        <p:spPr>
          <a:xfrm>
            <a:off x="4628309" y="631825"/>
            <a:ext cx="8395898" cy="5594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3" name="Slide Title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5970002C-EB35-AFF5-F64B-7393FC216F23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11382862" y="6489115"/>
            <a:ext cx="227627" cy="241092"/>
          </a:xfrm>
        </p:spPr>
        <p:txBody>
          <a:bodyPr/>
          <a:lstStyle>
            <a:lvl1pPr>
              <a:defRPr/>
            </a:lvl1pPr>
          </a:lstStyle>
          <a:p>
            <a:fld id="{312835C5-DC23-9241-8289-968C9A784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754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6F945A66-536E-6D69-A569-84D324236B7E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C198F-055A-2548-928F-AA109878C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6671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2444BE11-7F5E-A884-0530-18A4D13BEBB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DED06-2F35-EE4A-AB2C-DE8DEB7EF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09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603250" y="1123950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2" name="Aerial view of colorful tulip fields"/>
          <p:cNvSpPr>
            <a:spLocks noGrp="1"/>
          </p:cNvSpPr>
          <p:nvPr>
            <p:ph type="pic" idx="22"/>
          </p:nvPr>
        </p:nvSpPr>
        <p:spPr>
          <a:xfrm>
            <a:off x="5145890" y="631924"/>
            <a:ext cx="7358657" cy="55941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3" name="Slide Title"/>
          <p:cNvSpPr txBox="1">
            <a:spLocks noGrp="1"/>
          </p:cNvSpPr>
          <p:nvPr>
            <p:ph type="title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6BFD7E11-6420-0F68-3B1B-AC5B88F3DF85}"/>
              </a:ext>
            </a:extLst>
          </p:cNvPr>
          <p:cNvSpPr txBox="1"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FEFC3-DB3E-9C44-88E2-63BDF24B5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588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603250" y="1123950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AE61130E-8A78-161B-BC72-49455B9176E5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8B19F-7BB9-8749-8A89-0667687C0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8776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/>
          </p:nvPr>
        </p:nvSpPr>
        <p:spPr>
          <a:xfrm>
            <a:off x="603250" y="1123950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75C0C927-2468-F2A9-8E96-262DFDA61EBC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343DE-10BC-C54A-BC58-67C1AE9E2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93580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B56145FA-56C9-813B-C6CA-D31C7751DBB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382862" y="6489115"/>
            <a:ext cx="227627" cy="241092"/>
          </a:xfrm>
        </p:spPr>
        <p:txBody>
          <a:bodyPr/>
          <a:lstStyle>
            <a:lvl1pPr>
              <a:defRPr/>
            </a:lvl1pPr>
          </a:lstStyle>
          <a:p>
            <a:fld id="{BE4FB7D6-A02A-F946-B1F9-AB3E0BDD1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024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xmlns="" id="{B50E22F9-EFC4-13C0-2D0A-A179E52263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250" y="476250"/>
            <a:ext cx="10985500" cy="71675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xmlns="" id="{1C845646-F103-2296-1AAD-843EA277A8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3250" y="2124075"/>
            <a:ext cx="10985500" cy="412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Slide bullet text</a:t>
            </a:r>
          </a:p>
          <a:p>
            <a:pPr lvl="1"/>
            <a:endParaRPr lang="en-US" altLang="en-US">
              <a:sym typeface="Helvetica Neue" panose="02000503000000020004" pitchFamily="2" charset="0"/>
            </a:endParaRPr>
          </a:p>
          <a:p>
            <a:pPr lvl="2"/>
            <a:endParaRPr lang="en-US" altLang="en-US">
              <a:sym typeface="Helvetica Neue" panose="02000503000000020004" pitchFamily="2" charset="0"/>
            </a:endParaRPr>
          </a:p>
          <a:p>
            <a:pPr lvl="3"/>
            <a:endParaRPr lang="en-US" altLang="en-US">
              <a:sym typeface="Helvetica Neue" panose="02000503000000020004" pitchFamily="2" charset="0"/>
            </a:endParaRPr>
          </a:p>
          <a:p>
            <a:pPr lvl="4"/>
            <a:endParaRPr lang="en-US" altLang="en-US">
              <a:sym typeface="Helvetica Neue" panose="02000503000000020004" pitchFamily="2" charset="0"/>
            </a:endParaRP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xmlns="" id="{E7FDE32B-FCDF-DA93-DBE3-A1D8D9D610EF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382862" y="6486733"/>
            <a:ext cx="227627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b" anchorCtr="0" compatLnSpc="1">
            <a:prstTxWarp prst="textNoShape">
              <a:avLst/>
            </a:prstTxWarp>
            <a:spAutoFit/>
          </a:bodyPr>
          <a:lstStyle>
            <a:lvl1pPr algn="ctr" defTabSz="292100" eaLnBrk="1">
              <a:defRPr sz="900"/>
            </a:lvl1pPr>
          </a:lstStyle>
          <a:p>
            <a:fld id="{8E266171-5320-8A4F-B552-4B086CD4F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36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  <p:sldLayoutId id="2147484148" r:id="rId17"/>
  </p:sldLayoutIdLst>
  <p:transition spd="med"/>
  <p:txStyles>
    <p:titleStyle>
      <a:lvl1pPr algn="l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 spc="-85">
          <a:solidFill>
            <a:srgbClr val="CB297B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algn="l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 spc="-85">
          <a:solidFill>
            <a:srgbClr val="CB297B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algn="l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 spc="-85">
          <a:solidFill>
            <a:srgbClr val="CB297B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algn="l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 spc="-85">
          <a:solidFill>
            <a:srgbClr val="CB297B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algn="l" defTabSz="1218407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50" b="1" spc="-85">
          <a:solidFill>
            <a:srgbClr val="CB297B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indent="-304800" algn="l" defTabSz="1218407" rtl="0" eaLnBrk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1pPr>
      <a:lvl2pPr marL="609600" indent="-304800" algn="l" defTabSz="1218407" rtl="0" eaLnBrk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2pPr>
      <a:lvl3pPr marL="914400" indent="-304800" algn="l" defTabSz="1218407" rtl="0" eaLnBrk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3pPr>
      <a:lvl4pPr marL="1219200" indent="-304800" algn="l" defTabSz="1218407" rtl="0" eaLnBrk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4pPr>
      <a:lvl5pPr marL="1524000" indent="-304800" algn="l" defTabSz="1218407" rtl="0" eaLnBrk="0" fontAlgn="base" hangingPunct="0">
        <a:lnSpc>
          <a:spcPct val="90000"/>
        </a:lnSpc>
        <a:spcBef>
          <a:spcPts val="2250"/>
        </a:spcBef>
        <a:spcAft>
          <a:spcPct val="0"/>
        </a:spcAft>
        <a:buSzPct val="123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anose="02000503000000020004" pitchFamily="2" charset="0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奇妙十架">
            <a:extLst>
              <a:ext uri="{FF2B5EF4-FFF2-40B4-BE49-F238E27FC236}">
                <a16:creationId xmlns:a16="http://schemas.microsoft.com/office/drawing/2014/main" xmlns="" id="{F50A71B4-49AC-71B6-5CAC-F429B6F8EE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3250" y="613569"/>
            <a:ext cx="10985500" cy="1889919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6400">
                <a:solidFill>
                  <a:srgbClr val="EE230C"/>
                </a:solidFill>
              </a:rPr>
              <a:t>奇妙十架</a:t>
            </a:r>
          </a:p>
        </p:txBody>
      </p:sp>
      <p:sp>
        <p:nvSpPr>
          <p:cNvPr id="172" name="When I Survey the Wondrous Cross…">
            <a:extLst>
              <a:ext uri="{FF2B5EF4-FFF2-40B4-BE49-F238E27FC236}">
                <a16:creationId xmlns:a16="http://schemas.microsoft.com/office/drawing/2014/main" xmlns="" id="{9CF5C508-E5F7-7D6C-5C6C-A40007CAEE6A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1007269" y="2137569"/>
            <a:ext cx="10985500" cy="2068513"/>
          </a:xfrm>
        </p:spPr>
        <p:txBody>
          <a:bodyPr anchor="ctr">
            <a:norm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3500" dirty="0">
                <a:solidFill>
                  <a:srgbClr val="EE230C"/>
                </a:solidFill>
              </a:rPr>
              <a:t>When I Survey the Wondrous Cross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dirty="0">
              <a:solidFill>
                <a:srgbClr val="EE230C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EE230C"/>
                </a:solidFill>
              </a:rPr>
              <a:t>詩集：生命聖詩，122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每逢思念 奇妙十架，…">
            <a:extLst>
              <a:ext uri="{FF2B5EF4-FFF2-40B4-BE49-F238E27FC236}">
                <a16:creationId xmlns:a16="http://schemas.microsoft.com/office/drawing/2014/main" xmlns="" id="{DEA16A84-796C-E60D-CA46-69E8113048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47169" y="34132"/>
            <a:ext cx="9503569" cy="4830763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6000">
                <a:solidFill>
                  <a:srgbClr val="EE230C"/>
                </a:solidFill>
              </a:rPr>
              <a:t>每逢思念 奇妙十架，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榮耀救主 在上懸掛，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從前名利 富足 矜誇，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我看如土 完全撇下。</a:t>
            </a:r>
          </a:p>
        </p:txBody>
      </p:sp>
      <p:sp>
        <p:nvSpPr>
          <p:cNvPr id="10243" name="When I survey the wondrous cross, on which the Prince of glory died,…">
            <a:extLst>
              <a:ext uri="{FF2B5EF4-FFF2-40B4-BE49-F238E27FC236}">
                <a16:creationId xmlns:a16="http://schemas.microsoft.com/office/drawing/2014/main" xmlns="" id="{B461DE29-6E48-8195-74B5-302DCD057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347193"/>
            <a:ext cx="11776075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When I survey the wondrous cross, on which the Prince of glory died,</a:t>
            </a:r>
          </a:p>
          <a:p>
            <a:pPr algn="ctr" defTabSz="1218407" fontAlgn="base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my richest gain I count but loss, and pour contempt on all my pride.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求主禁我 別有所誇，…">
            <a:extLst>
              <a:ext uri="{FF2B5EF4-FFF2-40B4-BE49-F238E27FC236}">
                <a16:creationId xmlns:a16="http://schemas.microsoft.com/office/drawing/2014/main" xmlns="" id="{5EE5DD4B-8AEF-D7B4-A951-7A487DC6D0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20094" y="-50800"/>
            <a:ext cx="10206831" cy="5106194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6000">
                <a:solidFill>
                  <a:srgbClr val="EE230C"/>
                </a:solidFill>
              </a:rPr>
              <a:t>求主禁我 別有所誇，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只誇救主 捨身十架，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基督為我 獻身流血，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我願捨盡 虛空榮華。</a:t>
            </a:r>
          </a:p>
        </p:txBody>
      </p:sp>
      <p:sp>
        <p:nvSpPr>
          <p:cNvPr id="11267" name="Forbid it, Lord, that I should boast, save in the death of Christ, my God!…">
            <a:extLst>
              <a:ext uri="{FF2B5EF4-FFF2-40B4-BE49-F238E27FC236}">
                <a16:creationId xmlns:a16="http://schemas.microsoft.com/office/drawing/2014/main" xmlns="" id="{C8421672-04BF-7202-91E7-D3B84AAFC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" y="5383706"/>
            <a:ext cx="11776075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Forbid it, Lord, that I should boast, save in the death of Christ, my God!</a:t>
            </a:r>
          </a:p>
          <a:p>
            <a:pPr algn="ctr" defTabSz="1218407" fontAlgn="base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All the vain things that charm me most, I sacrifice them through his blood.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試看祂頭 祂足 祂手，…">
            <a:extLst>
              <a:ext uri="{FF2B5EF4-FFF2-40B4-BE49-F238E27FC236}">
                <a16:creationId xmlns:a16="http://schemas.microsoft.com/office/drawing/2014/main" xmlns="" id="{88EF1D3B-CA11-D0AB-1032-F280D679BD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89138" y="-11113"/>
            <a:ext cx="10118725" cy="4921250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6000">
                <a:solidFill>
                  <a:srgbClr val="EE230C"/>
                </a:solidFill>
              </a:rPr>
              <a:t>試看祂頭 祂足 祂手，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慈愛憂傷 和血並流，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從前可曾 愛憂交織？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荊棘可曾 化作冕旒？</a:t>
            </a:r>
          </a:p>
        </p:txBody>
      </p:sp>
      <p:sp>
        <p:nvSpPr>
          <p:cNvPr id="12291" name="See, from his head, his hands, his feet, sorrow and love flow mingled down.…">
            <a:extLst>
              <a:ext uri="{FF2B5EF4-FFF2-40B4-BE49-F238E27FC236}">
                <a16:creationId xmlns:a16="http://schemas.microsoft.com/office/drawing/2014/main" xmlns="" id="{8E58B5D7-06DB-799C-66C3-1F3828E5C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383706"/>
            <a:ext cx="11776075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See, from his head, his hands, his feet, sorrow and love flow mingled down.</a:t>
            </a:r>
          </a:p>
          <a:p>
            <a:pPr algn="ctr" defTabSz="1218407" fontAlgn="base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Did e'er such love and sorrow meet, or thorns compose so rich a crown?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宇宙萬物 若歸我有，…">
            <a:extLst>
              <a:ext uri="{FF2B5EF4-FFF2-40B4-BE49-F238E27FC236}">
                <a16:creationId xmlns:a16="http://schemas.microsoft.com/office/drawing/2014/main" xmlns="" id="{6BA11226-AEF5-7F78-DA08-A57F2B3CFB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47938" y="-50800"/>
            <a:ext cx="9678988" cy="5106194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6000">
                <a:solidFill>
                  <a:srgbClr val="EE230C"/>
                </a:solidFill>
              </a:rPr>
              <a:t>宇宙萬物 若歸我有，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盡獻所有 何足報恩，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神聖大愛 奇妙難測，</a:t>
            </a:r>
            <a:br>
              <a:rPr lang="en-US" altLang="en-US" sz="6000">
                <a:solidFill>
                  <a:srgbClr val="EE230C"/>
                </a:solidFill>
              </a:rPr>
            </a:br>
            <a:r>
              <a:rPr lang="en-US" altLang="en-US" sz="6000">
                <a:solidFill>
                  <a:srgbClr val="EE230C"/>
                </a:solidFill>
              </a:rPr>
              <a:t>願獻我命 我心 我身。</a:t>
            </a:r>
          </a:p>
        </p:txBody>
      </p:sp>
      <p:sp>
        <p:nvSpPr>
          <p:cNvPr id="184" name="Star">
            <a:extLst>
              <a:ext uri="{FF2B5EF4-FFF2-40B4-BE49-F238E27FC236}">
                <a16:creationId xmlns:a16="http://schemas.microsoft.com/office/drawing/2014/main" xmlns="" id="{5D2B8E03-9DBB-8226-92D0-5254696A7E32}"/>
              </a:ext>
            </a:extLst>
          </p:cNvPr>
          <p:cNvSpPr/>
          <p:nvPr/>
        </p:nvSpPr>
        <p:spPr>
          <a:xfrm>
            <a:off x="11649075" y="6345238"/>
            <a:ext cx="436563" cy="36750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316" name="Were the whole realm of nature mine, that were a present far too small.…">
            <a:extLst>
              <a:ext uri="{FF2B5EF4-FFF2-40B4-BE49-F238E27FC236}">
                <a16:creationId xmlns:a16="http://schemas.microsoft.com/office/drawing/2014/main" xmlns="" id="{18429638-C24D-3882-8EA8-6BCE9E7CE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7" y="5310681"/>
            <a:ext cx="11776075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8407" fontAlgn="base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Were the whole realm of nature mine, that were a present far too small.</a:t>
            </a:r>
          </a:p>
          <a:p>
            <a:pPr algn="ctr" defTabSz="1218407" fontAlgn="base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Love so amazing, so divine, demands my soul, my life, my all.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9_DynamicColor">
  <a:themeElements>
    <a:clrScheme name="39_Dynam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4587</TotalTime>
  <Words>160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39_DynamicColor</vt:lpstr>
      <vt:lpstr>奇妙十架</vt:lpstr>
      <vt:lpstr>每逢思念 奇妙十架， 榮耀救主 在上懸掛， 從前名利 富足 矜誇， 我看如土 完全撇下。</vt:lpstr>
      <vt:lpstr>求主禁我 別有所誇， 只誇救主 捨身十架， 基督為我 獻身流血， 我願捨盡 虛空榮華。</vt:lpstr>
      <vt:lpstr>試看祂頭 祂足 祂手， 慈愛憂傷 和血並流， 從前可曾 愛憂交織？ 荊棘可曾 化作冕旒？</vt:lpstr>
      <vt:lpstr>宇宙萬物 若歸我有， 盡獻所有 何足報恩， 神聖大愛 奇妙難測， 願獻我命 我心 我身。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488</cp:revision>
  <dcterms:created xsi:type="dcterms:W3CDTF">2018-06-05T19:05:47Z</dcterms:created>
  <dcterms:modified xsi:type="dcterms:W3CDTF">2026-03-10T03:05:29Z</dcterms:modified>
</cp:coreProperties>
</file>